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76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2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9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8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6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7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7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88ED-6399-4272-A5E6-82860802F7BA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395F-EF18-467A-A612-E6095C554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"/>
          <a:stretch/>
        </p:blipFill>
        <p:spPr>
          <a:xfrm rot="5400000">
            <a:off x="1380551" y="741823"/>
            <a:ext cx="6859355" cy="53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2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24" y="-11"/>
            <a:ext cx="4572000" cy="6845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124744"/>
            <a:ext cx="3293209" cy="457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椴树树枝光秃秃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我窗外的椴树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树枝光秃秃显得凄惨</a:t>
            </a:r>
            <a:r>
              <a:rPr 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或许，可能看着美观</a:t>
            </a:r>
            <a:r>
              <a:rPr 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难下断言</a:t>
            </a:r>
            <a:r>
              <a:rPr 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有无必要，心茫猛然</a:t>
            </a:r>
            <a:r>
              <a:rPr 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algn="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2021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US" sz="16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周一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2021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14 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译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1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05472"/>
            <a:ext cx="3515706" cy="651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夜晚失眠后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夜晚失眠后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下雨。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风暴把我的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椴树、白桦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撕成了碎片。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但椴树和白桦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坚定不移，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它们自己并不慌乱！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天气很好。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可以睡个好觉。</a:t>
            </a:r>
            <a:endParaRPr lang="ru-RU" sz="24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pPr algn="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18  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周日，莫斯科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2022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9</a:t>
            </a:r>
            <a:r>
              <a:rPr lang="zh-CN" alt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  <a:r>
              <a:rPr lang="zh-CN" altLang="en-US" sz="1600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译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5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4544834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树木在行走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 </a:t>
            </a: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树木行走，这些树木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shumu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走了十年又走十年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越来越接近我的房屋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fangwu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伸展树枝，想要接触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jiechu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我所居住的第三层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把枝条伸向我的窗户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chuanghu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白桦树极力想说什么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摇晃着下垂的树枝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甚至急得颜色发乌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fawu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靠近我窗户的椴树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guanshu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散发出一缕缕清香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芳香话语源自肺腑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Feifu</a:t>
            </a:r>
            <a:r>
              <a:rPr lang="ru-RU" sz="2000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这楼房我住了半个世纪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朝我走的总是这些树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Zhexieshu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究竟有什么知心话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</a:p>
          <a:p>
            <a:r>
              <a:rPr lang="en-US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它们想要对我倾诉</a:t>
            </a:r>
            <a:r>
              <a:rPr lang="en-US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r>
              <a:rPr lang="ru-RU" sz="20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   </a:t>
            </a:r>
            <a:r>
              <a:rPr lang="ru-RU" sz="20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Qingsu</a:t>
            </a:r>
            <a:endParaRPr lang="ru-RU" sz="20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ru-RU" sz="2000" dirty="0" smtClean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2023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22 </a:t>
            </a:r>
            <a:r>
              <a:rPr lang="en-US" sz="16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周一伊戈尔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2023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22 </a:t>
            </a:r>
            <a:r>
              <a:rPr lang="en-US" sz="16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谷羽译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r"/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2023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</a:t>
            </a:r>
            <a:r>
              <a:rPr lang="en-US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ru-RU" sz="1600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23 </a:t>
            </a:r>
            <a:r>
              <a:rPr lang="en-US" sz="1600" dirty="0" err="1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修改</a:t>
            </a:r>
            <a:endParaRPr lang="ru-RU" sz="1600" dirty="0">
              <a:solidFill>
                <a:schemeClr val="bg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040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" y="0"/>
            <a:ext cx="914090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31" y="260648"/>
            <a:ext cx="3570208" cy="346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椴树的膝盖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几年前一棵椴树的树枝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被风吹得断裂开来，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随时间推移，创伤愈合。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如今椴树有了膝盖。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7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4449015/pub_616885ee8ac46f6d0f72359d_616887441bbf424020274335/scale_2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6162" r="25421" b="6201"/>
          <a:stretch/>
        </p:blipFill>
        <p:spPr bwMode="auto">
          <a:xfrm>
            <a:off x="3059832" y="188639"/>
            <a:ext cx="3757265" cy="64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6672"/>
            <a:ext cx="2098460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endParaRPr lang="ru-RU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Bloom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51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</Words>
  <Application>Microsoft Office PowerPoint</Application>
  <PresentationFormat>Экран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igor</cp:lastModifiedBy>
  <cp:revision>3</cp:revision>
  <dcterms:created xsi:type="dcterms:W3CDTF">2025-10-28T07:09:33Z</dcterms:created>
  <dcterms:modified xsi:type="dcterms:W3CDTF">2025-10-28T07:39:39Z</dcterms:modified>
</cp:coreProperties>
</file>